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12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71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7E14-97AA-D31A-AB47-118EFEBAB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4340A-D7F6-7E7F-D0BE-B023A8420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3260B-9218-6250-D667-D2DC9873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2E906-4742-3E86-5AE8-15A9B319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90E88-E114-AE99-0D7A-C148C2E2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7389-D593-7AE6-ADBA-4B9E5999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162D2-12AC-B92F-4FD8-FE330BE5D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D30FA-2776-2B3C-C0A9-3240C680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82709-1DF8-5108-8DEA-A2EEEE75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499FE-185A-D5FE-9A23-04C96B28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20D240-734D-3A6A-B272-5A53F1A74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EFEB8-1645-EB1B-D722-B7896FCE2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14A1D-1CB3-18FB-665E-A358F6259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10A36-572E-892F-94B3-C8830494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CE6F0-70B5-1D6C-032A-4D32A53D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0616-4D95-2BFD-BD3B-FD1AEE1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DB91-6375-27EC-6476-9D264A91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2DC4C-865B-2163-9297-70413C67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9AC4-3E5F-668E-8B02-87D9A5E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3AA16-F180-C720-5262-BA48872A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8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0C7F-E4EB-C2BA-29DA-C6EA6909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EF95F-C9B0-ABCB-B34A-AFCAAD707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1E7C-1A36-1634-D013-E2E8116E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0DE7E-FBC3-7496-DF07-976C33F7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5BD4F-A278-AB53-8FCB-6BB0FCFC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9E4F-ADBD-9F97-E762-DC376DA1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6A6F5-5C6B-DF7C-E3B1-A628ECFFD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58F55-CBB1-6DB0-A747-325F7983C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7C19C-AACF-237E-748A-26455764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B90A1-55A6-AD96-6B98-C29D5E7C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3B0F7-7EA9-1762-9CF8-9EAC4AC5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A6EB-504C-DBF1-2D24-5D247034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3D60-C5DE-C57A-9658-AA12E0B4F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73673-FFA2-D0AF-A4FF-DA8ADD250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2508DC-3C1B-97B1-6384-30DB86617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367A6-BE69-2550-99FC-1194F1BD0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E9445-7088-A714-643D-C8AD32AB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20291-A279-BD8D-7B35-59ABC650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BFDAE-3547-58AC-7AD3-8AFFC463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90FD-2EA4-A99C-168B-AA41877B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D0A5C-1E5D-9DE5-658E-95BF30E7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C77AC-C823-7C2A-780B-F587D5CA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096BF-F260-542A-FD2F-3C7D8A95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3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149A9-ED0C-210B-B7E1-81183E5F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FC029-D315-B864-E6E3-43CF05FD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CE5E0-26D3-D4AB-EC6B-8B026389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7BB1-E192-1097-829B-16AFBBF5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5A44-0D91-2511-6EEB-5FE251F64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4404E-2AA4-ACC9-7416-44BAA08C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9034C-167C-BD94-D5DB-D3003B1B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60376-01B5-D8AB-7F2A-D7B161FB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F5B65-645F-E1CF-690E-AA813523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5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9728-D6AA-7C28-8446-EBC176F4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E1D27-5368-F4AF-BC59-ECFD2D4EE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A3471-E20C-CC67-1116-650D6FBED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17E88-1CB4-5671-30D2-8EEC0525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BDA32-3272-90BE-1CD1-CCABF21F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23F2E-19D1-772F-83A7-1D18FFAC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AB9D1-5770-5593-1B9D-190DC8087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AF0B-320D-5E54-E774-FFFCFC7A0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041A1-0C56-65D9-E9F6-89B9C35BE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B7033B-B504-4BF4-8A76-47F6B0105182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5E68B-9823-0DEA-0B69-C031466D3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7A81-0F81-58A8-73EC-3039BC92B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6E07D-E55E-44A8-BDCD-E7DAC11D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cdc.gov/drinking-water/event-name/drinking-water-week.html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ewsinhealth.nih.gov/2023/05/hydrating-health#:~:text=But%20experts%20generally%20recommend%20drinking,have%20diarrhea%20or%20a%20fever." TargetMode="External"/><Relationship Id="rId5" Type="http://schemas.openxmlformats.org/officeDocument/2006/relationships/hyperlink" Target="https://www.mayoclinichealthsystem.org/hometown-health/speaking-of-health/water-essential-to-your-body-video" TargetMode="External"/><Relationship Id="rId4" Type="http://schemas.openxmlformats.org/officeDocument/2006/relationships/hyperlink" Target="https://mcforms.mayo.edu/mc4700-mc4799/mc4770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7BC2D776-F314-C61B-C4D5-3C9B586C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1"/>
            <a:ext cx="12192000" cy="5391150"/>
          </a:xfrm>
          <a:prstGeom prst="rect">
            <a:avLst/>
          </a:prstGeom>
        </p:spPr>
      </p:pic>
      <p:pic>
        <p:nvPicPr>
          <p:cNvPr id="6" name="Picture 5" descr="Department of Defense Whole Person Whole Career Work-Life Programs Logo">
            <a:extLst>
              <a:ext uri="{FF2B5EF4-FFF2-40B4-BE49-F238E27FC236}">
                <a16:creationId xmlns:a16="http://schemas.microsoft.com/office/drawing/2014/main" id="{F91CF58D-AAE5-C493-CFE4-CD25DA296F6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pic>
        <p:nvPicPr>
          <p:cNvPr id="7" name="Picture 6" descr="Department of Defense Work-Life Programs Health &amp; Wellness ">
            <a:extLst>
              <a:ext uri="{FF2B5EF4-FFF2-40B4-BE49-F238E27FC236}">
                <a16:creationId xmlns:a16="http://schemas.microsoft.com/office/drawing/2014/main" id="{C561121B-F7B6-37D1-5CDA-F4C62F65A9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03C3C1-20E4-F65C-F35B-0112C3F58766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0B7D98-106D-9EF6-2068-34569746F3F3}"/>
              </a:ext>
            </a:extLst>
          </p:cNvPr>
          <p:cNvSpPr txBox="1"/>
          <p:nvPr/>
        </p:nvSpPr>
        <p:spPr>
          <a:xfrm>
            <a:off x="5799772" y="2609850"/>
            <a:ext cx="6109336" cy="1713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The DoD Water Drinking Challenge is aimed at encouraging DoD employees, their families, and the broader community to prioritize water consumption and understand its vital role in overall health.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9044A3-C639-2AA4-8186-E05E3BBC3288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C7E85-B164-EF72-A60D-FAE04FEB06D2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7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7BC2D776-F314-C61B-C4D5-3C9B586C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450"/>
            <a:ext cx="12192000" cy="53915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0B7D98-106D-9EF6-2068-34569746F3F3}"/>
              </a:ext>
            </a:extLst>
          </p:cNvPr>
          <p:cNvSpPr txBox="1"/>
          <p:nvPr/>
        </p:nvSpPr>
        <p:spPr>
          <a:xfrm>
            <a:off x="5862472" y="2588855"/>
            <a:ext cx="5983936" cy="3567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The Importance of Hydration</a:t>
            </a:r>
            <a:endParaRPr lang="en-US" sz="20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Water is fundamental to our existence and staying properly hydrated is essential for maintaining our health and well-being.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According to the Mayo Clinic,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water makes up about 60% of our body weight 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and plays a critical role in numerous bodily functions, including regulating temperature, lubricating joints, and transporting nutrients.  Drinking sufficient water can help prevent dehydration and promote optimal health.</a:t>
            </a:r>
          </a:p>
        </p:txBody>
      </p:sp>
      <p:pic>
        <p:nvPicPr>
          <p:cNvPr id="9" name="Picture 8" descr="Department of Defense Work-Life Programs Health &amp; Wellness ">
            <a:extLst>
              <a:ext uri="{FF2B5EF4-FFF2-40B4-BE49-F238E27FC236}">
                <a16:creationId xmlns:a16="http://schemas.microsoft.com/office/drawing/2014/main" id="{76CE7E56-453A-536A-2134-31C58EB9870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pic>
        <p:nvPicPr>
          <p:cNvPr id="3" name="Picture 2" descr="Department of Defense Whole Person Whole Career Work-Life Programs Logo">
            <a:extLst>
              <a:ext uri="{FF2B5EF4-FFF2-40B4-BE49-F238E27FC236}">
                <a16:creationId xmlns:a16="http://schemas.microsoft.com/office/drawing/2014/main" id="{F05F956C-794E-0823-9303-A7EDDDC25173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4C20C0-DB4C-3393-E0EE-59AD5E076BE5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3A471-2553-109B-9EE2-E88AA1A1DE93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4365BF-30AF-0495-7EFC-DD8CB2DA81B1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7BC2D776-F314-C61B-C4D5-3C9B586C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450"/>
            <a:ext cx="12192000" cy="53915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0B7D98-106D-9EF6-2068-34569746F3F3}"/>
              </a:ext>
            </a:extLst>
          </p:cNvPr>
          <p:cNvSpPr txBox="1"/>
          <p:nvPr/>
        </p:nvSpPr>
        <p:spPr>
          <a:xfrm>
            <a:off x="5854065" y="2588855"/>
            <a:ext cx="6000750" cy="3996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The Importance of Hydration </a:t>
            </a:r>
            <a:r>
              <a:rPr lang="en-US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(cont.)</a:t>
            </a:r>
            <a:endParaRPr lang="en-US" i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Experts generally recommend drinking about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13 cups for men 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9 cups for women 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each day, but individual needs may vary based on activity level, climate, and overall health.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those experiencing conditions such as diarrhea or fever,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increased hydration is crucial to replenish lost fluids.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Some benefits of staying hydrated includes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improved physical performance, enhanced cognitive function, better digestive health,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weight management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</a:p>
        </p:txBody>
      </p:sp>
      <p:pic>
        <p:nvPicPr>
          <p:cNvPr id="5" name="Picture 4" descr="Department of Defense Work-Life Programs Health &amp; Wellness ">
            <a:extLst>
              <a:ext uri="{FF2B5EF4-FFF2-40B4-BE49-F238E27FC236}">
                <a16:creationId xmlns:a16="http://schemas.microsoft.com/office/drawing/2014/main" id="{BD155D16-9C80-5456-1AFE-E84E043097C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pic>
        <p:nvPicPr>
          <p:cNvPr id="2" name="Picture 1" descr="Department of Defense Whole Person Whole Career Work-Life Programs Logo">
            <a:extLst>
              <a:ext uri="{FF2B5EF4-FFF2-40B4-BE49-F238E27FC236}">
                <a16:creationId xmlns:a16="http://schemas.microsoft.com/office/drawing/2014/main" id="{082C9EE5-3010-219A-C9A7-11578A35C669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3CFC6F-D707-4B64-1863-A0D7EA56A034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372A0-BB7B-2823-2CFA-C60EC9C84F10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F9F35-508B-8592-4C6A-84456947DC40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2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7BC2D776-F314-C61B-C4D5-3C9B586C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12192000" cy="53911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0B7D98-106D-9EF6-2068-34569746F3F3}"/>
              </a:ext>
            </a:extLst>
          </p:cNvPr>
          <p:cNvSpPr txBox="1"/>
          <p:nvPr/>
        </p:nvSpPr>
        <p:spPr>
          <a:xfrm>
            <a:off x="5705475" y="2420852"/>
            <a:ext cx="6297930" cy="3966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Tips to Stay Hydrated</a:t>
            </a:r>
            <a:endParaRPr lang="en-US" sz="20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Set Daily Goals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Aim to meet or exceed the recommended daily intake of water.  You can track your progress using apps or simple journals.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Make it Convenient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Keep a reusable water bottle with you at all times.  Having water readily available increases the likelihood of meeting your hydration goals.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Incorporate Hydrating Foods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Include fruits and vegetables with high water content in your meals.  Foods like cucumbers, oranges, and watermelon can contribute to your overall hydration.</a:t>
            </a:r>
          </a:p>
        </p:txBody>
      </p:sp>
      <p:pic>
        <p:nvPicPr>
          <p:cNvPr id="3" name="Picture 2" descr="Department of Defense Work-Life Programs Health &amp; Wellness ">
            <a:extLst>
              <a:ext uri="{FF2B5EF4-FFF2-40B4-BE49-F238E27FC236}">
                <a16:creationId xmlns:a16="http://schemas.microsoft.com/office/drawing/2014/main" id="{89884E48-D59E-E25C-C528-75FC77391B1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pic>
        <p:nvPicPr>
          <p:cNvPr id="10" name="Picture 9" descr="Department of Defense Whole Person Whole Career Work-Life Programs Logo">
            <a:extLst>
              <a:ext uri="{FF2B5EF4-FFF2-40B4-BE49-F238E27FC236}">
                <a16:creationId xmlns:a16="http://schemas.microsoft.com/office/drawing/2014/main" id="{686C73ED-09F0-CB71-EA4D-9782C15CB903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077CD38-E8C6-4899-ACED-B6EBF511F255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8141D4-73BC-F326-3674-9048D3A452EF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CB7354-E5DC-2954-5537-D2C70AE002F2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1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7BC2D776-F314-C61B-C4D5-3C9B586C4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12192000" cy="53911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0B7D98-106D-9EF6-2068-34569746F3F3}"/>
              </a:ext>
            </a:extLst>
          </p:cNvPr>
          <p:cNvSpPr txBox="1"/>
          <p:nvPr/>
        </p:nvSpPr>
        <p:spPr>
          <a:xfrm>
            <a:off x="5800536" y="2588855"/>
            <a:ext cx="6107807" cy="3271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Tips to Stay Hydrated </a:t>
            </a:r>
            <a:r>
              <a:rPr lang="en-US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(cont.</a:t>
            </a:r>
            <a:r>
              <a:rPr lang="en-US" b="1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)</a:t>
            </a:r>
            <a:endParaRPr lang="en-US" i="1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Track Your Intake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Use apps or journals to monitor your daily water consumption.  Keeping track can motivate you to stay on course and reach your hydration goals.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Encourage Team Participation</a:t>
            </a:r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Get your peers involved in the challenge.  Engage in friendly competitions or form teams to make the challenge more enjoyable and foster camaraderie.</a:t>
            </a:r>
          </a:p>
        </p:txBody>
      </p:sp>
      <p:pic>
        <p:nvPicPr>
          <p:cNvPr id="3" name="Picture 2" descr="Department of Defense Work-Life Programs Health &amp; Wellness ">
            <a:extLst>
              <a:ext uri="{FF2B5EF4-FFF2-40B4-BE49-F238E27FC236}">
                <a16:creationId xmlns:a16="http://schemas.microsoft.com/office/drawing/2014/main" id="{D8ECCDA6-BFE7-2741-C6DA-8BCD538049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pic>
        <p:nvPicPr>
          <p:cNvPr id="7" name="Picture 6" descr="Department of Defense Whole Person Whole Career Work-Life Programs Logo">
            <a:extLst>
              <a:ext uri="{FF2B5EF4-FFF2-40B4-BE49-F238E27FC236}">
                <a16:creationId xmlns:a16="http://schemas.microsoft.com/office/drawing/2014/main" id="{09DD4DDE-3A5D-8ADE-513F-081B8639B6C4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E200B0-5EF2-99FB-A778-BF4020367B0A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FD2B51-E059-55EC-C855-8D1B6D442A44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1125F-7D57-E64C-AE5F-2BB006D119E4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9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561182-D740-1246-51F8-31DB53FD7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B6E04A-3771-411C-2D96-E6DCEA44E784}"/>
              </a:ext>
            </a:extLst>
          </p:cNvPr>
          <p:cNvSpPr/>
          <p:nvPr/>
        </p:nvSpPr>
        <p:spPr>
          <a:xfrm>
            <a:off x="4552174" y="8964"/>
            <a:ext cx="7627794" cy="1445854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Glass of fruit-infused water">
            <a:extLst>
              <a:ext uri="{FF2B5EF4-FFF2-40B4-BE49-F238E27FC236}">
                <a16:creationId xmlns:a16="http://schemas.microsoft.com/office/drawing/2014/main" id="{3AA71373-F4EE-6D0E-0611-E30245F49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12192000" cy="53911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A1F0E4-0064-2F06-64DC-6A24232C60C9}"/>
              </a:ext>
            </a:extLst>
          </p:cNvPr>
          <p:cNvSpPr txBox="1"/>
          <p:nvPr/>
        </p:nvSpPr>
        <p:spPr>
          <a:xfrm>
            <a:off x="5705475" y="2583603"/>
            <a:ext cx="6297930" cy="3840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Helpful Resources</a:t>
            </a:r>
            <a:endParaRPr lang="en-US" sz="17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Centers for Disease Control and Prevention (CDC)</a:t>
            </a:r>
            <a:r>
              <a:rPr lang="en-US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Drinking Water Week – </a:t>
            </a:r>
            <a:r>
              <a:rPr lang="en-US" sz="17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hlinkClick r:id="rId3"/>
              </a:rPr>
              <a:t>Drinking Water Week | Drinking Water | CDC</a:t>
            </a:r>
            <a:endParaRPr lang="en-US" sz="17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Mayo Clinic Health System</a:t>
            </a:r>
            <a:r>
              <a:rPr lang="en-US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Tips for Drinking More Water </a:t>
            </a:r>
            <a:r>
              <a:rPr lang="en-US" sz="17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hlinkClick r:id="rId4"/>
              </a:rPr>
              <a:t>Rethink Your Drink 30-Day Water Challenge ACTIVITY SHEET August MCHS Journey to Wellness MC477023</a:t>
            </a:r>
            <a:endParaRPr lang="en-US" sz="1700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Mayo Clinic Health System</a:t>
            </a:r>
            <a:r>
              <a:rPr lang="en-US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</a:t>
            </a:r>
            <a:r>
              <a:rPr lang="en-US" sz="17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hlinkClick r:id="rId5"/>
              </a:rPr>
              <a:t>Water: Essential for your body - Mayo Clinic Health System</a:t>
            </a:r>
            <a:endParaRPr lang="en-US" sz="17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National Institute of Health (NIH)</a:t>
            </a:r>
            <a:r>
              <a:rPr lang="en-US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 Hydrating for Health – </a:t>
            </a:r>
            <a:r>
              <a:rPr lang="en-US" sz="17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hlinkClick r:id="rId6"/>
              </a:rPr>
              <a:t>Hydrating for Health | NIH News in Health</a:t>
            </a:r>
            <a:endParaRPr lang="en-US" sz="17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3" name="Picture 2" descr="Department of Defense Work-Life Programs Health &amp; Wellness ">
            <a:extLst>
              <a:ext uri="{FF2B5EF4-FFF2-40B4-BE49-F238E27FC236}">
                <a16:creationId xmlns:a16="http://schemas.microsoft.com/office/drawing/2014/main" id="{96BF9791-01DC-CB0F-F24B-BE17AFB440F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4" t="4646" r="23356" b="83374"/>
          <a:stretch/>
        </p:blipFill>
        <p:spPr>
          <a:xfrm>
            <a:off x="0" y="0"/>
            <a:ext cx="7543800" cy="1466850"/>
          </a:xfrm>
          <a:prstGeom prst="rect">
            <a:avLst/>
          </a:prstGeom>
          <a:ln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973206-21A7-2830-1254-BD30D3A1E96D}"/>
              </a:ext>
            </a:extLst>
          </p:cNvPr>
          <p:cNvSpPr txBox="1"/>
          <p:nvPr/>
        </p:nvSpPr>
        <p:spPr>
          <a:xfrm>
            <a:off x="5516880" y="1622852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DoD Water Drinking Challenge</a:t>
            </a:r>
          </a:p>
          <a:p>
            <a:pPr algn="ctr"/>
            <a:r>
              <a:rPr lang="en-US" sz="2000" b="1" dirty="0"/>
              <a:t>January – March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4A592-2D4E-5DED-6575-FA2676AA2E6C}"/>
              </a:ext>
            </a:extLst>
          </p:cNvPr>
          <p:cNvSpPr/>
          <p:nvPr/>
        </p:nvSpPr>
        <p:spPr>
          <a:xfrm>
            <a:off x="-3784" y="6545180"/>
            <a:ext cx="12195784" cy="312820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1C9A01-F173-0104-F2F8-A868FA6478AA}"/>
              </a:ext>
            </a:extLst>
          </p:cNvPr>
          <p:cNvSpPr txBox="1"/>
          <p:nvPr/>
        </p:nvSpPr>
        <p:spPr>
          <a:xfrm>
            <a:off x="1239253" y="6568305"/>
            <a:ext cx="7937241" cy="28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  <a:tab pos="5943600" algn="r"/>
              </a:tabLst>
            </a:pPr>
            <a:r>
              <a:rPr lang="en-US" sz="13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 additional information, please email:</a:t>
            </a:r>
            <a:r>
              <a:rPr lang="en-US" sz="13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dodhra.mc-alex.dcpas.mbx.dod-worklife@mail.mil</a:t>
            </a: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Picture 6" descr="Department of Defense Whole Person Whole Career Work-Life Programs Logo">
            <a:extLst>
              <a:ext uri="{FF2B5EF4-FFF2-40B4-BE49-F238E27FC236}">
                <a16:creationId xmlns:a16="http://schemas.microsoft.com/office/drawing/2014/main" id="{95E5E2CF-1170-9978-B9E7-5595D5E6F186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10291665" y="20996"/>
            <a:ext cx="1523145" cy="1466850"/>
          </a:xfrm>
          <a:prstGeom prst="rect">
            <a:avLst/>
          </a:prstGeom>
          <a:ln/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C444ECD-1E7D-B9A4-2E1E-452E72B8D948}"/>
              </a:ext>
            </a:extLst>
          </p:cNvPr>
          <p:cNvSpPr/>
          <p:nvPr/>
        </p:nvSpPr>
        <p:spPr>
          <a:xfrm rot="10800000">
            <a:off x="6859539" y="12031"/>
            <a:ext cx="762671" cy="543545"/>
          </a:xfrm>
          <a:prstGeom prst="rtTriangle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8A3A6E-F89F-FE6F-7427-65B65A2071AA}"/>
              </a:ext>
            </a:extLst>
          </p:cNvPr>
          <p:cNvSpPr/>
          <p:nvPr/>
        </p:nvSpPr>
        <p:spPr>
          <a:xfrm>
            <a:off x="7459784" y="387542"/>
            <a:ext cx="324852" cy="1067276"/>
          </a:xfrm>
          <a:prstGeom prst="rect">
            <a:avLst/>
          </a:prstGeom>
          <a:solidFill>
            <a:srgbClr val="E94124"/>
          </a:solidFill>
          <a:ln>
            <a:solidFill>
              <a:srgbClr val="E941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4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591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Century Gothic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Baker, Braunilyn K (B) CIV DODHRA DCPAS (USA)</dc:creator>
  <cp:lastModifiedBy>Baker, Braunilyn K (B) CIV DODHRA DCPAS (USA)</cp:lastModifiedBy>
  <cp:revision>9</cp:revision>
  <dcterms:created xsi:type="dcterms:W3CDTF">2024-12-12T15:53:20Z</dcterms:created>
  <dcterms:modified xsi:type="dcterms:W3CDTF">2025-01-16T12:59:04Z</dcterms:modified>
</cp:coreProperties>
</file>